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66" r:id="rId5"/>
    <p:sldId id="262" r:id="rId6"/>
    <p:sldId id="261" r:id="rId7"/>
    <p:sldId id="265" r:id="rId8"/>
    <p:sldId id="263" r:id="rId9"/>
    <p:sldId id="264" r:id="rId10"/>
    <p:sldId id="258" r:id="rId11"/>
    <p:sldId id="259" r:id="rId12"/>
    <p:sldId id="260" r:id="rId13"/>
    <p:sldId id="269" r:id="rId14"/>
    <p:sldId id="268" r:id="rId15"/>
    <p:sldId id="271" r:id="rId16"/>
    <p:sldId id="270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8F9F9-E2E3-4631-94A1-4577523D00B7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441E889D-1E95-4536-BF47-4DEB2E5007E4}">
      <dgm:prSet phldrT="[Text]" custT="1"/>
      <dgm:spPr/>
      <dgm:t>
        <a:bodyPr/>
        <a:lstStyle/>
        <a:p>
          <a:r>
            <a:rPr lang="de-DE" sz="1800">
              <a:solidFill>
                <a:schemeClr val="tx1"/>
              </a:solidFill>
            </a:rPr>
            <a:t>Alarmierung erfolgt</a:t>
          </a:r>
        </a:p>
      </dgm:t>
    </dgm:pt>
    <dgm:pt modelId="{BC493B6F-90C2-4BC3-8EC4-2477301C297D}" type="parTrans" cxnId="{8EAFA959-8AC5-4402-AD2B-50B575612726}">
      <dgm:prSet/>
      <dgm:spPr/>
      <dgm:t>
        <a:bodyPr/>
        <a:lstStyle/>
        <a:p>
          <a:endParaRPr lang="de-DE" sz="1800">
            <a:solidFill>
              <a:schemeClr val="tx1"/>
            </a:solidFill>
          </a:endParaRPr>
        </a:p>
      </dgm:t>
    </dgm:pt>
    <dgm:pt modelId="{A3DE83CF-CD24-4AD6-8362-8451E882D6D1}" type="sibTrans" cxnId="{8EAFA959-8AC5-4402-AD2B-50B575612726}">
      <dgm:prSet custT="1"/>
      <dgm:spPr/>
      <dgm:t>
        <a:bodyPr/>
        <a:lstStyle/>
        <a:p>
          <a:endParaRPr lang="de-DE" sz="1800">
            <a:solidFill>
              <a:schemeClr val="tx1"/>
            </a:solidFill>
          </a:endParaRPr>
        </a:p>
      </dgm:t>
    </dgm:pt>
    <dgm:pt modelId="{D0DAA0FF-08EF-4D2F-97CD-9F5819DB6ECF}">
      <dgm:prSet phldrT="[Text]" phldr="1"/>
      <dgm:spPr/>
      <dgm:t>
        <a:bodyPr/>
        <a:lstStyle/>
        <a:p>
          <a:endParaRPr lang="de-DE" sz="1800">
            <a:solidFill>
              <a:schemeClr val="tx1"/>
            </a:solidFill>
          </a:endParaRPr>
        </a:p>
      </dgm:t>
    </dgm:pt>
    <dgm:pt modelId="{B47BF4DC-8501-4D05-B2FD-93843CA82791}" type="parTrans" cxnId="{A9B6261B-3C96-4D90-9282-FF7891D09A5A}">
      <dgm:prSet/>
      <dgm:spPr/>
      <dgm:t>
        <a:bodyPr/>
        <a:lstStyle/>
        <a:p>
          <a:endParaRPr lang="de-DE" sz="1800">
            <a:solidFill>
              <a:schemeClr val="tx1"/>
            </a:solidFill>
          </a:endParaRPr>
        </a:p>
      </dgm:t>
    </dgm:pt>
    <dgm:pt modelId="{303FE4DA-CC8B-4D0D-8C10-DAC827E53111}" type="sibTrans" cxnId="{A9B6261B-3C96-4D90-9282-FF7891D09A5A}">
      <dgm:prSet/>
      <dgm:spPr/>
      <dgm:t>
        <a:bodyPr/>
        <a:lstStyle/>
        <a:p>
          <a:endParaRPr lang="de-DE" sz="1800">
            <a:solidFill>
              <a:schemeClr val="tx1"/>
            </a:solidFill>
          </a:endParaRPr>
        </a:p>
      </dgm:t>
    </dgm:pt>
    <dgm:pt modelId="{0F89867C-65B2-4083-A82E-938E34E1BA91}">
      <dgm:prSet phldrT="[Text]" phldr="1"/>
      <dgm:spPr/>
      <dgm:t>
        <a:bodyPr/>
        <a:lstStyle/>
        <a:p>
          <a:endParaRPr lang="de-DE" sz="1800">
            <a:solidFill>
              <a:schemeClr val="tx1"/>
            </a:solidFill>
          </a:endParaRPr>
        </a:p>
      </dgm:t>
    </dgm:pt>
    <dgm:pt modelId="{DE359153-D965-42B8-93BD-18D29224F017}" type="parTrans" cxnId="{A823954F-7EE8-4D53-B2EF-8ED961AB6138}">
      <dgm:prSet/>
      <dgm:spPr/>
      <dgm:t>
        <a:bodyPr/>
        <a:lstStyle/>
        <a:p>
          <a:endParaRPr lang="de-DE" sz="1800">
            <a:solidFill>
              <a:schemeClr val="tx1"/>
            </a:solidFill>
          </a:endParaRPr>
        </a:p>
      </dgm:t>
    </dgm:pt>
    <dgm:pt modelId="{3648FC42-0179-4DE5-9B71-42CE3A320857}" type="sibTrans" cxnId="{A823954F-7EE8-4D53-B2EF-8ED961AB6138}">
      <dgm:prSet/>
      <dgm:spPr/>
      <dgm:t>
        <a:bodyPr/>
        <a:lstStyle/>
        <a:p>
          <a:endParaRPr lang="de-DE" sz="1800">
            <a:solidFill>
              <a:schemeClr val="tx1"/>
            </a:solidFill>
          </a:endParaRPr>
        </a:p>
      </dgm:t>
    </dgm:pt>
    <dgm:pt modelId="{D96706BF-4572-4A93-B223-723C46299DA3}">
      <dgm:prSet custT="1"/>
      <dgm:spPr/>
      <dgm:t>
        <a:bodyPr/>
        <a:lstStyle/>
        <a:p>
          <a:r>
            <a:rPr lang="de-DE" sz="1800">
              <a:solidFill>
                <a:schemeClr val="tx1"/>
              </a:solidFill>
            </a:rPr>
            <a:t>Sicher und behutsam zum Gerätehaus</a:t>
          </a:r>
          <a:endParaRPr lang="de-DE" sz="1800" dirty="0">
            <a:solidFill>
              <a:schemeClr val="tx1"/>
            </a:solidFill>
          </a:endParaRPr>
        </a:p>
      </dgm:t>
    </dgm:pt>
    <dgm:pt modelId="{AFCA9EB2-DE6F-4118-B94B-48175BA713ED}" type="parTrans" cxnId="{0E03FCE3-BB26-4D80-A760-DA42D0E04527}">
      <dgm:prSet/>
      <dgm:spPr/>
      <dgm:t>
        <a:bodyPr/>
        <a:lstStyle/>
        <a:p>
          <a:endParaRPr lang="de-DE" sz="1800">
            <a:solidFill>
              <a:schemeClr val="tx1"/>
            </a:solidFill>
          </a:endParaRPr>
        </a:p>
      </dgm:t>
    </dgm:pt>
    <dgm:pt modelId="{33C0092E-CF41-41CE-8B69-20C46E571EF7}" type="sibTrans" cxnId="{0E03FCE3-BB26-4D80-A760-DA42D0E04527}">
      <dgm:prSet custT="1"/>
      <dgm:spPr/>
      <dgm:t>
        <a:bodyPr/>
        <a:lstStyle/>
        <a:p>
          <a:endParaRPr lang="de-DE" sz="1800">
            <a:solidFill>
              <a:schemeClr val="tx1"/>
            </a:solidFill>
          </a:endParaRPr>
        </a:p>
      </dgm:t>
    </dgm:pt>
    <dgm:pt modelId="{45F29E2A-82DC-4B4D-9C07-6C871A0AF2D9}">
      <dgm:prSet custT="1"/>
      <dgm:spPr/>
      <dgm:t>
        <a:bodyPr/>
        <a:lstStyle/>
        <a:p>
          <a:r>
            <a:rPr lang="de-DE" sz="1400" dirty="0">
              <a:solidFill>
                <a:schemeClr val="tx1"/>
              </a:solidFill>
            </a:rPr>
            <a:t>Erster Kamerad/in betätigt Alarmknopf (Tore öffnen sich, Licht und Abgasanlage werden eingeschaltet)</a:t>
          </a:r>
        </a:p>
      </dgm:t>
    </dgm:pt>
    <dgm:pt modelId="{B0468776-4004-498B-8889-E1A767462E22}" type="parTrans" cxnId="{B6B27089-0394-40C6-AB61-D6362D9C1CAD}">
      <dgm:prSet/>
      <dgm:spPr/>
      <dgm:t>
        <a:bodyPr/>
        <a:lstStyle/>
        <a:p>
          <a:endParaRPr lang="de-DE" sz="1800">
            <a:solidFill>
              <a:schemeClr val="tx1"/>
            </a:solidFill>
          </a:endParaRPr>
        </a:p>
      </dgm:t>
    </dgm:pt>
    <dgm:pt modelId="{8289FBD2-ECC1-4364-BAE2-76AC57F9C837}" type="sibTrans" cxnId="{B6B27089-0394-40C6-AB61-D6362D9C1CAD}">
      <dgm:prSet custT="1"/>
      <dgm:spPr/>
      <dgm:t>
        <a:bodyPr/>
        <a:lstStyle/>
        <a:p>
          <a:endParaRPr lang="de-DE" sz="1800">
            <a:solidFill>
              <a:schemeClr val="tx1"/>
            </a:solidFill>
          </a:endParaRPr>
        </a:p>
      </dgm:t>
    </dgm:pt>
    <dgm:pt modelId="{AD3B4E5A-5BB0-496B-A45C-0A0E808BC18F}">
      <dgm:prSet custT="1"/>
      <dgm:spPr/>
      <dgm:t>
        <a:bodyPr/>
        <a:lstStyle/>
        <a:p>
          <a:r>
            <a:rPr lang="de-DE" sz="1800">
              <a:solidFill>
                <a:schemeClr val="tx1"/>
              </a:solidFill>
            </a:rPr>
            <a:t>Mit Persönlicher Schutzkleidung ausrüsten</a:t>
          </a:r>
          <a:endParaRPr lang="de-DE" sz="1800" dirty="0">
            <a:solidFill>
              <a:schemeClr val="tx1"/>
            </a:solidFill>
          </a:endParaRPr>
        </a:p>
      </dgm:t>
    </dgm:pt>
    <dgm:pt modelId="{86685463-5D02-4B55-ADF5-6AE6A1D1CBDA}" type="parTrans" cxnId="{4C002D44-8273-494E-83CC-58F9880D4FEB}">
      <dgm:prSet/>
      <dgm:spPr/>
      <dgm:t>
        <a:bodyPr/>
        <a:lstStyle/>
        <a:p>
          <a:endParaRPr lang="de-DE" sz="1800">
            <a:solidFill>
              <a:schemeClr val="tx1"/>
            </a:solidFill>
          </a:endParaRPr>
        </a:p>
      </dgm:t>
    </dgm:pt>
    <dgm:pt modelId="{220F62E4-C1C0-41EB-AE41-6B43198C27B8}" type="sibTrans" cxnId="{4C002D44-8273-494E-83CC-58F9880D4FEB}">
      <dgm:prSet custT="1"/>
      <dgm:spPr/>
      <dgm:t>
        <a:bodyPr/>
        <a:lstStyle/>
        <a:p>
          <a:endParaRPr lang="de-DE" sz="1800">
            <a:solidFill>
              <a:schemeClr val="tx1"/>
            </a:solidFill>
          </a:endParaRPr>
        </a:p>
      </dgm:t>
    </dgm:pt>
    <dgm:pt modelId="{227E9B69-5AFD-492F-8A51-BDEF1D13D415}">
      <dgm:prSet custT="1"/>
      <dgm:spPr/>
      <dgm:t>
        <a:bodyPr/>
        <a:lstStyle/>
        <a:p>
          <a:r>
            <a:rPr lang="de-DE" sz="1700" dirty="0">
              <a:solidFill>
                <a:schemeClr val="tx1"/>
              </a:solidFill>
            </a:rPr>
            <a:t>Maschinisten fahren Fahrzeuge raus (erst TLF1, dann MTW, dann TLF2)</a:t>
          </a:r>
        </a:p>
      </dgm:t>
    </dgm:pt>
    <dgm:pt modelId="{B01C9B49-CD08-4873-A6BC-A5A0AD564AE0}" type="parTrans" cxnId="{51BB5942-CC2C-49E8-A262-17DA884C13E1}">
      <dgm:prSet/>
      <dgm:spPr/>
      <dgm:t>
        <a:bodyPr/>
        <a:lstStyle/>
        <a:p>
          <a:endParaRPr lang="de-DE" sz="1800">
            <a:solidFill>
              <a:schemeClr val="tx1"/>
            </a:solidFill>
          </a:endParaRPr>
        </a:p>
      </dgm:t>
    </dgm:pt>
    <dgm:pt modelId="{4475AC0D-CED7-4BD5-8FDA-CD3122D5E911}" type="sibTrans" cxnId="{51BB5942-CC2C-49E8-A262-17DA884C13E1}">
      <dgm:prSet/>
      <dgm:spPr/>
      <dgm:t>
        <a:bodyPr/>
        <a:lstStyle/>
        <a:p>
          <a:endParaRPr lang="de-DE" sz="1800">
            <a:solidFill>
              <a:schemeClr val="tx1"/>
            </a:solidFill>
          </a:endParaRPr>
        </a:p>
      </dgm:t>
    </dgm:pt>
    <dgm:pt modelId="{B5016390-C586-4069-ADB9-0D1AE2C22240}">
      <dgm:prSet/>
      <dgm:spPr/>
      <dgm:t>
        <a:bodyPr/>
        <a:lstStyle/>
        <a:p>
          <a:endParaRPr lang="de-DE"/>
        </a:p>
      </dgm:t>
    </dgm:pt>
    <dgm:pt modelId="{87BA1234-B02C-4D4B-8EC4-88F3C9C1E37B}" type="parTrans" cxnId="{9319AAF1-B26B-4125-A02C-BC99AA52EFC0}">
      <dgm:prSet/>
      <dgm:spPr/>
      <dgm:t>
        <a:bodyPr/>
        <a:lstStyle/>
        <a:p>
          <a:endParaRPr lang="de-DE" sz="1800">
            <a:solidFill>
              <a:schemeClr val="tx1"/>
            </a:solidFill>
          </a:endParaRPr>
        </a:p>
      </dgm:t>
    </dgm:pt>
    <dgm:pt modelId="{B00E20C3-F93E-4F17-B24F-6B925102F5C9}" type="sibTrans" cxnId="{9319AAF1-B26B-4125-A02C-BC99AA52EFC0}">
      <dgm:prSet/>
      <dgm:spPr/>
      <dgm:t>
        <a:bodyPr/>
        <a:lstStyle/>
        <a:p>
          <a:endParaRPr lang="de-DE" sz="1800">
            <a:solidFill>
              <a:schemeClr val="tx1"/>
            </a:solidFill>
          </a:endParaRPr>
        </a:p>
      </dgm:t>
    </dgm:pt>
    <dgm:pt modelId="{AD645C3A-FF87-4D2D-B676-F27652811AA1}">
      <dgm:prSet/>
      <dgm:spPr/>
      <dgm:t>
        <a:bodyPr/>
        <a:lstStyle/>
        <a:p>
          <a:endParaRPr lang="de-DE"/>
        </a:p>
      </dgm:t>
    </dgm:pt>
    <dgm:pt modelId="{B10E72D6-48E9-46D0-88E6-07A11499E798}" type="parTrans" cxnId="{08C4E7B0-5B1A-45C6-9C41-8F4323AF2FC8}">
      <dgm:prSet/>
      <dgm:spPr/>
      <dgm:t>
        <a:bodyPr/>
        <a:lstStyle/>
        <a:p>
          <a:endParaRPr lang="de-DE" sz="1800">
            <a:solidFill>
              <a:schemeClr val="tx1"/>
            </a:solidFill>
          </a:endParaRPr>
        </a:p>
      </dgm:t>
    </dgm:pt>
    <dgm:pt modelId="{0DACCDA7-CB40-466F-A11A-D3A293A05295}" type="sibTrans" cxnId="{08C4E7B0-5B1A-45C6-9C41-8F4323AF2FC8}">
      <dgm:prSet/>
      <dgm:spPr/>
      <dgm:t>
        <a:bodyPr/>
        <a:lstStyle/>
        <a:p>
          <a:endParaRPr lang="de-DE" sz="1800">
            <a:solidFill>
              <a:schemeClr val="tx1"/>
            </a:solidFill>
          </a:endParaRPr>
        </a:p>
      </dgm:t>
    </dgm:pt>
    <dgm:pt modelId="{CB2A9EC9-4BBF-4D0C-BE35-4DDE5D8E0915}" type="pres">
      <dgm:prSet presAssocID="{76A8F9F9-E2E3-4631-94A1-4577523D00B7}" presName="outerComposite" presStyleCnt="0">
        <dgm:presLayoutVars>
          <dgm:chMax val="5"/>
          <dgm:dir/>
          <dgm:resizeHandles val="exact"/>
        </dgm:presLayoutVars>
      </dgm:prSet>
      <dgm:spPr/>
    </dgm:pt>
    <dgm:pt modelId="{066463A9-79C4-4532-B2E1-4DB4F0520940}" type="pres">
      <dgm:prSet presAssocID="{76A8F9F9-E2E3-4631-94A1-4577523D00B7}" presName="dummyMaxCanvas" presStyleCnt="0">
        <dgm:presLayoutVars/>
      </dgm:prSet>
      <dgm:spPr/>
    </dgm:pt>
    <dgm:pt modelId="{914CEDC2-F7DC-4282-A762-361ED124841E}" type="pres">
      <dgm:prSet presAssocID="{76A8F9F9-E2E3-4631-94A1-4577523D00B7}" presName="FiveNodes_1" presStyleLbl="node1" presStyleIdx="0" presStyleCnt="5" custLinFactNeighborX="749">
        <dgm:presLayoutVars>
          <dgm:bulletEnabled val="1"/>
        </dgm:presLayoutVars>
      </dgm:prSet>
      <dgm:spPr/>
    </dgm:pt>
    <dgm:pt modelId="{9471D304-2A4D-4F00-AAF7-29BF3AA94FE6}" type="pres">
      <dgm:prSet presAssocID="{76A8F9F9-E2E3-4631-94A1-4577523D00B7}" presName="FiveNodes_2" presStyleLbl="node1" presStyleIdx="1" presStyleCnt="5">
        <dgm:presLayoutVars>
          <dgm:bulletEnabled val="1"/>
        </dgm:presLayoutVars>
      </dgm:prSet>
      <dgm:spPr/>
    </dgm:pt>
    <dgm:pt modelId="{458682C6-E39E-45FB-AE79-893B780999A4}" type="pres">
      <dgm:prSet presAssocID="{76A8F9F9-E2E3-4631-94A1-4577523D00B7}" presName="FiveNodes_3" presStyleLbl="node1" presStyleIdx="2" presStyleCnt="5">
        <dgm:presLayoutVars>
          <dgm:bulletEnabled val="1"/>
        </dgm:presLayoutVars>
      </dgm:prSet>
      <dgm:spPr/>
    </dgm:pt>
    <dgm:pt modelId="{FA72FCF7-92FB-46D6-9449-F45A6A01325F}" type="pres">
      <dgm:prSet presAssocID="{76A8F9F9-E2E3-4631-94A1-4577523D00B7}" presName="FiveNodes_4" presStyleLbl="node1" presStyleIdx="3" presStyleCnt="5">
        <dgm:presLayoutVars>
          <dgm:bulletEnabled val="1"/>
        </dgm:presLayoutVars>
      </dgm:prSet>
      <dgm:spPr/>
    </dgm:pt>
    <dgm:pt modelId="{6E687660-CF67-43F7-B4C0-A32CBB938974}" type="pres">
      <dgm:prSet presAssocID="{76A8F9F9-E2E3-4631-94A1-4577523D00B7}" presName="FiveNodes_5" presStyleLbl="node1" presStyleIdx="4" presStyleCnt="5" custScaleX="106076">
        <dgm:presLayoutVars>
          <dgm:bulletEnabled val="1"/>
        </dgm:presLayoutVars>
      </dgm:prSet>
      <dgm:spPr/>
    </dgm:pt>
    <dgm:pt modelId="{33C9AB0B-1DF7-4C91-ACD4-F96BB0B5829C}" type="pres">
      <dgm:prSet presAssocID="{76A8F9F9-E2E3-4631-94A1-4577523D00B7}" presName="FiveConn_1-2" presStyleLbl="fgAccFollowNode1" presStyleIdx="0" presStyleCnt="4" custLinFactNeighborX="8015" custLinFactNeighborY="-1263">
        <dgm:presLayoutVars>
          <dgm:bulletEnabled val="1"/>
        </dgm:presLayoutVars>
      </dgm:prSet>
      <dgm:spPr/>
    </dgm:pt>
    <dgm:pt modelId="{466ADAE6-BC3C-429C-BE5C-3E4E33542CC0}" type="pres">
      <dgm:prSet presAssocID="{76A8F9F9-E2E3-4631-94A1-4577523D00B7}" presName="FiveConn_2-3" presStyleLbl="fgAccFollowNode1" presStyleIdx="1" presStyleCnt="4">
        <dgm:presLayoutVars>
          <dgm:bulletEnabled val="1"/>
        </dgm:presLayoutVars>
      </dgm:prSet>
      <dgm:spPr/>
    </dgm:pt>
    <dgm:pt modelId="{A11B6C2D-4FA1-4BF2-91BB-9A965958EAB0}" type="pres">
      <dgm:prSet presAssocID="{76A8F9F9-E2E3-4631-94A1-4577523D00B7}" presName="FiveConn_3-4" presStyleLbl="fgAccFollowNode1" presStyleIdx="2" presStyleCnt="4">
        <dgm:presLayoutVars>
          <dgm:bulletEnabled val="1"/>
        </dgm:presLayoutVars>
      </dgm:prSet>
      <dgm:spPr/>
    </dgm:pt>
    <dgm:pt modelId="{FDEA6F96-12D6-4CBE-878A-114FD999DD47}" type="pres">
      <dgm:prSet presAssocID="{76A8F9F9-E2E3-4631-94A1-4577523D00B7}" presName="FiveConn_4-5" presStyleLbl="fgAccFollowNode1" presStyleIdx="3" presStyleCnt="4">
        <dgm:presLayoutVars>
          <dgm:bulletEnabled val="1"/>
        </dgm:presLayoutVars>
      </dgm:prSet>
      <dgm:spPr/>
    </dgm:pt>
    <dgm:pt modelId="{F35E96C0-3AA6-4639-970A-E5CB9DDB1DBA}" type="pres">
      <dgm:prSet presAssocID="{76A8F9F9-E2E3-4631-94A1-4577523D00B7}" presName="FiveNodes_1_text" presStyleLbl="node1" presStyleIdx="4" presStyleCnt="5">
        <dgm:presLayoutVars>
          <dgm:bulletEnabled val="1"/>
        </dgm:presLayoutVars>
      </dgm:prSet>
      <dgm:spPr/>
    </dgm:pt>
    <dgm:pt modelId="{5F6C9522-8BEB-4222-8ED0-C6D69F61C1B7}" type="pres">
      <dgm:prSet presAssocID="{76A8F9F9-E2E3-4631-94A1-4577523D00B7}" presName="FiveNodes_2_text" presStyleLbl="node1" presStyleIdx="4" presStyleCnt="5">
        <dgm:presLayoutVars>
          <dgm:bulletEnabled val="1"/>
        </dgm:presLayoutVars>
      </dgm:prSet>
      <dgm:spPr/>
    </dgm:pt>
    <dgm:pt modelId="{9D87176B-1F20-4F8E-95D9-E75CE985D870}" type="pres">
      <dgm:prSet presAssocID="{76A8F9F9-E2E3-4631-94A1-4577523D00B7}" presName="FiveNodes_3_text" presStyleLbl="node1" presStyleIdx="4" presStyleCnt="5">
        <dgm:presLayoutVars>
          <dgm:bulletEnabled val="1"/>
        </dgm:presLayoutVars>
      </dgm:prSet>
      <dgm:spPr/>
    </dgm:pt>
    <dgm:pt modelId="{D15116DC-871E-41D3-B1B7-6C6D5439764C}" type="pres">
      <dgm:prSet presAssocID="{76A8F9F9-E2E3-4631-94A1-4577523D00B7}" presName="FiveNodes_4_text" presStyleLbl="node1" presStyleIdx="4" presStyleCnt="5">
        <dgm:presLayoutVars>
          <dgm:bulletEnabled val="1"/>
        </dgm:presLayoutVars>
      </dgm:prSet>
      <dgm:spPr/>
    </dgm:pt>
    <dgm:pt modelId="{B77792A2-A5CE-4C32-A304-F1FB2FA3A1E7}" type="pres">
      <dgm:prSet presAssocID="{76A8F9F9-E2E3-4631-94A1-4577523D00B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345340F-C4EE-4527-AF86-05270E45A364}" type="presOf" srcId="{8289FBD2-ECC1-4364-BAE2-76AC57F9C837}" destId="{A11B6C2D-4FA1-4BF2-91BB-9A965958EAB0}" srcOrd="0" destOrd="0" presId="urn:microsoft.com/office/officeart/2005/8/layout/vProcess5"/>
    <dgm:cxn modelId="{A9B6261B-3C96-4D90-9282-FF7891D09A5A}" srcId="{76A8F9F9-E2E3-4631-94A1-4577523D00B7}" destId="{D0DAA0FF-08EF-4D2F-97CD-9F5819DB6ECF}" srcOrd="7" destOrd="0" parTransId="{B47BF4DC-8501-4D05-B2FD-93843CA82791}" sibTransId="{303FE4DA-CC8B-4D0D-8C10-DAC827E53111}"/>
    <dgm:cxn modelId="{46A7C31D-3728-4FE7-94E2-835DF595F83A}" type="presOf" srcId="{AD3B4E5A-5BB0-496B-A45C-0A0E808BC18F}" destId="{FA72FCF7-92FB-46D6-9449-F45A6A01325F}" srcOrd="0" destOrd="0" presId="urn:microsoft.com/office/officeart/2005/8/layout/vProcess5"/>
    <dgm:cxn modelId="{2BB5FE25-8112-47AD-91AF-9EF056BB95DF}" type="presOf" srcId="{227E9B69-5AFD-492F-8A51-BDEF1D13D415}" destId="{6E687660-CF67-43F7-B4C0-A32CBB938974}" srcOrd="0" destOrd="0" presId="urn:microsoft.com/office/officeart/2005/8/layout/vProcess5"/>
    <dgm:cxn modelId="{51BB5942-CC2C-49E8-A262-17DA884C13E1}" srcId="{76A8F9F9-E2E3-4631-94A1-4577523D00B7}" destId="{227E9B69-5AFD-492F-8A51-BDEF1D13D415}" srcOrd="4" destOrd="0" parTransId="{B01C9B49-CD08-4873-A6BC-A5A0AD564AE0}" sibTransId="{4475AC0D-CED7-4BD5-8FDA-CD3122D5E911}"/>
    <dgm:cxn modelId="{4C002D44-8273-494E-83CC-58F9880D4FEB}" srcId="{76A8F9F9-E2E3-4631-94A1-4577523D00B7}" destId="{AD3B4E5A-5BB0-496B-A45C-0A0E808BC18F}" srcOrd="3" destOrd="0" parTransId="{86685463-5D02-4B55-ADF5-6AE6A1D1CBDA}" sibTransId="{220F62E4-C1C0-41EB-AE41-6B43198C27B8}"/>
    <dgm:cxn modelId="{A823954F-7EE8-4D53-B2EF-8ED961AB6138}" srcId="{76A8F9F9-E2E3-4631-94A1-4577523D00B7}" destId="{0F89867C-65B2-4083-A82E-938E34E1BA91}" srcOrd="8" destOrd="0" parTransId="{DE359153-D965-42B8-93BD-18D29224F017}" sibTransId="{3648FC42-0179-4DE5-9B71-42CE3A320857}"/>
    <dgm:cxn modelId="{09A50E51-5D7D-4B7E-993D-75CAA575BE36}" type="presOf" srcId="{227E9B69-5AFD-492F-8A51-BDEF1D13D415}" destId="{B77792A2-A5CE-4C32-A304-F1FB2FA3A1E7}" srcOrd="1" destOrd="0" presId="urn:microsoft.com/office/officeart/2005/8/layout/vProcess5"/>
    <dgm:cxn modelId="{D7AECF57-6269-4AC2-ACDE-CDA2AE8A907D}" type="presOf" srcId="{220F62E4-C1C0-41EB-AE41-6B43198C27B8}" destId="{FDEA6F96-12D6-4CBE-878A-114FD999DD47}" srcOrd="0" destOrd="0" presId="urn:microsoft.com/office/officeart/2005/8/layout/vProcess5"/>
    <dgm:cxn modelId="{13722378-07FC-4E73-9C5B-72F9CA5692C3}" type="presOf" srcId="{D96706BF-4572-4A93-B223-723C46299DA3}" destId="{5F6C9522-8BEB-4222-8ED0-C6D69F61C1B7}" srcOrd="1" destOrd="0" presId="urn:microsoft.com/office/officeart/2005/8/layout/vProcess5"/>
    <dgm:cxn modelId="{8EAFA959-8AC5-4402-AD2B-50B575612726}" srcId="{76A8F9F9-E2E3-4631-94A1-4577523D00B7}" destId="{441E889D-1E95-4536-BF47-4DEB2E5007E4}" srcOrd="0" destOrd="0" parTransId="{BC493B6F-90C2-4BC3-8EC4-2477301C297D}" sibTransId="{A3DE83CF-CD24-4AD6-8362-8451E882D6D1}"/>
    <dgm:cxn modelId="{5320DC7A-A5B2-446E-925D-B140479EE66A}" type="presOf" srcId="{AD3B4E5A-5BB0-496B-A45C-0A0E808BC18F}" destId="{D15116DC-871E-41D3-B1B7-6C6D5439764C}" srcOrd="1" destOrd="0" presId="urn:microsoft.com/office/officeart/2005/8/layout/vProcess5"/>
    <dgm:cxn modelId="{B6B27089-0394-40C6-AB61-D6362D9C1CAD}" srcId="{76A8F9F9-E2E3-4631-94A1-4577523D00B7}" destId="{45F29E2A-82DC-4B4D-9C07-6C871A0AF2D9}" srcOrd="2" destOrd="0" parTransId="{B0468776-4004-498B-8889-E1A767462E22}" sibTransId="{8289FBD2-ECC1-4364-BAE2-76AC57F9C837}"/>
    <dgm:cxn modelId="{E61EF8A4-0B17-4A1D-9957-AF88917CD500}" type="presOf" srcId="{441E889D-1E95-4536-BF47-4DEB2E5007E4}" destId="{F35E96C0-3AA6-4639-970A-E5CB9DDB1DBA}" srcOrd="1" destOrd="0" presId="urn:microsoft.com/office/officeart/2005/8/layout/vProcess5"/>
    <dgm:cxn modelId="{F5D28FAE-7FC2-4A3A-B135-3A926429DBD5}" type="presOf" srcId="{76A8F9F9-E2E3-4631-94A1-4577523D00B7}" destId="{CB2A9EC9-4BBF-4D0C-BE35-4DDE5D8E0915}" srcOrd="0" destOrd="0" presId="urn:microsoft.com/office/officeart/2005/8/layout/vProcess5"/>
    <dgm:cxn modelId="{08C4E7B0-5B1A-45C6-9C41-8F4323AF2FC8}" srcId="{76A8F9F9-E2E3-4631-94A1-4577523D00B7}" destId="{AD645C3A-FF87-4D2D-B676-F27652811AA1}" srcOrd="6" destOrd="0" parTransId="{B10E72D6-48E9-46D0-88E6-07A11499E798}" sibTransId="{0DACCDA7-CB40-466F-A11A-D3A293A05295}"/>
    <dgm:cxn modelId="{EA8EBDB4-78BF-4FC0-A45B-B81D1AE6244D}" type="presOf" srcId="{D96706BF-4572-4A93-B223-723C46299DA3}" destId="{9471D304-2A4D-4F00-AAF7-29BF3AA94FE6}" srcOrd="0" destOrd="0" presId="urn:microsoft.com/office/officeart/2005/8/layout/vProcess5"/>
    <dgm:cxn modelId="{131E53BA-4390-4528-B4EA-324CB205C9E9}" type="presOf" srcId="{A3DE83CF-CD24-4AD6-8362-8451E882D6D1}" destId="{33C9AB0B-1DF7-4C91-ACD4-F96BB0B5829C}" srcOrd="0" destOrd="0" presId="urn:microsoft.com/office/officeart/2005/8/layout/vProcess5"/>
    <dgm:cxn modelId="{B8C3AAC0-5486-4005-AEDD-037C2CB56B5F}" type="presOf" srcId="{441E889D-1E95-4536-BF47-4DEB2E5007E4}" destId="{914CEDC2-F7DC-4282-A762-361ED124841E}" srcOrd="0" destOrd="0" presId="urn:microsoft.com/office/officeart/2005/8/layout/vProcess5"/>
    <dgm:cxn modelId="{0A3711DC-A77A-42DD-9D7D-77A49503EA60}" type="presOf" srcId="{45F29E2A-82DC-4B4D-9C07-6C871A0AF2D9}" destId="{9D87176B-1F20-4F8E-95D9-E75CE985D870}" srcOrd="1" destOrd="0" presId="urn:microsoft.com/office/officeart/2005/8/layout/vProcess5"/>
    <dgm:cxn modelId="{0E03FCE3-BB26-4D80-A760-DA42D0E04527}" srcId="{76A8F9F9-E2E3-4631-94A1-4577523D00B7}" destId="{D96706BF-4572-4A93-B223-723C46299DA3}" srcOrd="1" destOrd="0" parTransId="{AFCA9EB2-DE6F-4118-B94B-48175BA713ED}" sibTransId="{33C0092E-CF41-41CE-8B69-20C46E571EF7}"/>
    <dgm:cxn modelId="{9319AAF1-B26B-4125-A02C-BC99AA52EFC0}" srcId="{76A8F9F9-E2E3-4631-94A1-4577523D00B7}" destId="{B5016390-C586-4069-ADB9-0D1AE2C22240}" srcOrd="5" destOrd="0" parTransId="{87BA1234-B02C-4D4B-8EC4-88F3C9C1E37B}" sibTransId="{B00E20C3-F93E-4F17-B24F-6B925102F5C9}"/>
    <dgm:cxn modelId="{62B62EF6-34AF-429C-9FBC-3A2D5FF07B04}" type="presOf" srcId="{45F29E2A-82DC-4B4D-9C07-6C871A0AF2D9}" destId="{458682C6-E39E-45FB-AE79-893B780999A4}" srcOrd="0" destOrd="0" presId="urn:microsoft.com/office/officeart/2005/8/layout/vProcess5"/>
    <dgm:cxn modelId="{2F1BE5F7-FF52-43D0-AE9C-88B5342D679F}" type="presOf" srcId="{33C0092E-CF41-41CE-8B69-20C46E571EF7}" destId="{466ADAE6-BC3C-429C-BE5C-3E4E33542CC0}" srcOrd="0" destOrd="0" presId="urn:microsoft.com/office/officeart/2005/8/layout/vProcess5"/>
    <dgm:cxn modelId="{096B190E-E908-4D11-AEAD-BE2FA33CEE71}" type="presParOf" srcId="{CB2A9EC9-4BBF-4D0C-BE35-4DDE5D8E0915}" destId="{066463A9-79C4-4532-B2E1-4DB4F0520940}" srcOrd="0" destOrd="0" presId="urn:microsoft.com/office/officeart/2005/8/layout/vProcess5"/>
    <dgm:cxn modelId="{71C83A13-3A6B-4D10-9495-B51D8A96E41D}" type="presParOf" srcId="{CB2A9EC9-4BBF-4D0C-BE35-4DDE5D8E0915}" destId="{914CEDC2-F7DC-4282-A762-361ED124841E}" srcOrd="1" destOrd="0" presId="urn:microsoft.com/office/officeart/2005/8/layout/vProcess5"/>
    <dgm:cxn modelId="{441A44B6-513F-4EBB-A05C-C45B5B6B285F}" type="presParOf" srcId="{CB2A9EC9-4BBF-4D0C-BE35-4DDE5D8E0915}" destId="{9471D304-2A4D-4F00-AAF7-29BF3AA94FE6}" srcOrd="2" destOrd="0" presId="urn:microsoft.com/office/officeart/2005/8/layout/vProcess5"/>
    <dgm:cxn modelId="{34046D45-395E-4442-9B8C-4797F30C2638}" type="presParOf" srcId="{CB2A9EC9-4BBF-4D0C-BE35-4DDE5D8E0915}" destId="{458682C6-E39E-45FB-AE79-893B780999A4}" srcOrd="3" destOrd="0" presId="urn:microsoft.com/office/officeart/2005/8/layout/vProcess5"/>
    <dgm:cxn modelId="{AFEC5D0B-8059-4D8A-9599-F3B269019026}" type="presParOf" srcId="{CB2A9EC9-4BBF-4D0C-BE35-4DDE5D8E0915}" destId="{FA72FCF7-92FB-46D6-9449-F45A6A01325F}" srcOrd="4" destOrd="0" presId="urn:microsoft.com/office/officeart/2005/8/layout/vProcess5"/>
    <dgm:cxn modelId="{C9B69FDA-EAA7-4A8B-B4E3-E007B8FC71C1}" type="presParOf" srcId="{CB2A9EC9-4BBF-4D0C-BE35-4DDE5D8E0915}" destId="{6E687660-CF67-43F7-B4C0-A32CBB938974}" srcOrd="5" destOrd="0" presId="urn:microsoft.com/office/officeart/2005/8/layout/vProcess5"/>
    <dgm:cxn modelId="{A9547D17-2F82-465D-BF82-27D79F57ED62}" type="presParOf" srcId="{CB2A9EC9-4BBF-4D0C-BE35-4DDE5D8E0915}" destId="{33C9AB0B-1DF7-4C91-ACD4-F96BB0B5829C}" srcOrd="6" destOrd="0" presId="urn:microsoft.com/office/officeart/2005/8/layout/vProcess5"/>
    <dgm:cxn modelId="{7EDEEE90-F6F1-40E7-9AF6-B5DC98673707}" type="presParOf" srcId="{CB2A9EC9-4BBF-4D0C-BE35-4DDE5D8E0915}" destId="{466ADAE6-BC3C-429C-BE5C-3E4E33542CC0}" srcOrd="7" destOrd="0" presId="urn:microsoft.com/office/officeart/2005/8/layout/vProcess5"/>
    <dgm:cxn modelId="{E24F3990-F9B9-4D29-BCD6-B7905D709297}" type="presParOf" srcId="{CB2A9EC9-4BBF-4D0C-BE35-4DDE5D8E0915}" destId="{A11B6C2D-4FA1-4BF2-91BB-9A965958EAB0}" srcOrd="8" destOrd="0" presId="urn:microsoft.com/office/officeart/2005/8/layout/vProcess5"/>
    <dgm:cxn modelId="{350FD236-0F67-4021-8DD0-2646BACA4819}" type="presParOf" srcId="{CB2A9EC9-4BBF-4D0C-BE35-4DDE5D8E0915}" destId="{FDEA6F96-12D6-4CBE-878A-114FD999DD47}" srcOrd="9" destOrd="0" presId="urn:microsoft.com/office/officeart/2005/8/layout/vProcess5"/>
    <dgm:cxn modelId="{4CE53B32-9F90-4A28-A889-4BFBAB083678}" type="presParOf" srcId="{CB2A9EC9-4BBF-4D0C-BE35-4DDE5D8E0915}" destId="{F35E96C0-3AA6-4639-970A-E5CB9DDB1DBA}" srcOrd="10" destOrd="0" presId="urn:microsoft.com/office/officeart/2005/8/layout/vProcess5"/>
    <dgm:cxn modelId="{E16A38C3-D066-4BFA-B8BF-D9C7EB62C3EC}" type="presParOf" srcId="{CB2A9EC9-4BBF-4D0C-BE35-4DDE5D8E0915}" destId="{5F6C9522-8BEB-4222-8ED0-C6D69F61C1B7}" srcOrd="11" destOrd="0" presId="urn:microsoft.com/office/officeart/2005/8/layout/vProcess5"/>
    <dgm:cxn modelId="{846422BB-4077-46D1-ACBE-A257469D99BB}" type="presParOf" srcId="{CB2A9EC9-4BBF-4D0C-BE35-4DDE5D8E0915}" destId="{9D87176B-1F20-4F8E-95D9-E75CE985D870}" srcOrd="12" destOrd="0" presId="urn:microsoft.com/office/officeart/2005/8/layout/vProcess5"/>
    <dgm:cxn modelId="{F786A589-293D-4AAA-8FE2-FE5B5F93F3FE}" type="presParOf" srcId="{CB2A9EC9-4BBF-4D0C-BE35-4DDE5D8E0915}" destId="{D15116DC-871E-41D3-B1B7-6C6D5439764C}" srcOrd="13" destOrd="0" presId="urn:microsoft.com/office/officeart/2005/8/layout/vProcess5"/>
    <dgm:cxn modelId="{6D667788-C1D4-48EE-90C1-E1BBD936F7EB}" type="presParOf" srcId="{CB2A9EC9-4BBF-4D0C-BE35-4DDE5D8E0915}" destId="{B77792A2-A5CE-4C32-A304-F1FB2FA3A1E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71BBAA-16AE-4673-8205-138CED14DA5B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6E25CF44-69FA-4E6B-8BCF-197A1305DBF7}">
      <dgm:prSet phldrT="[Text]" custT="1"/>
      <dgm:spPr/>
      <dgm:t>
        <a:bodyPr/>
        <a:lstStyle/>
        <a:p>
          <a:r>
            <a:rPr lang="de-DE" sz="1600" dirty="0">
              <a:solidFill>
                <a:schemeClr val="tx1"/>
              </a:solidFill>
            </a:rPr>
            <a:t>Mannschaft besetzt Fahrzeuge</a:t>
          </a:r>
        </a:p>
      </dgm:t>
    </dgm:pt>
    <dgm:pt modelId="{61A76DC8-24C1-49EF-B218-9846ECE22C94}" type="parTrans" cxnId="{7A5D7AF1-8590-4695-8058-D2F78A62613B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EE32EB48-65AC-4094-8C83-DD25D2518E4B}" type="sibTrans" cxnId="{7A5D7AF1-8590-4695-8058-D2F78A62613B}">
      <dgm:prSet custT="1"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BF6B6B78-B350-47ED-BB5C-886A350C093F}">
      <dgm:prSet custT="1"/>
      <dgm:spPr/>
      <dgm:t>
        <a:bodyPr/>
        <a:lstStyle/>
        <a:p>
          <a:r>
            <a:rPr lang="de-DE" sz="1600">
              <a:solidFill>
                <a:schemeClr val="tx1"/>
              </a:solidFill>
            </a:rPr>
            <a:t>Abfahrt der Fahrzeuge</a:t>
          </a:r>
          <a:endParaRPr lang="de-DE" sz="1600" dirty="0">
            <a:solidFill>
              <a:schemeClr val="tx1"/>
            </a:solidFill>
          </a:endParaRPr>
        </a:p>
      </dgm:t>
    </dgm:pt>
    <dgm:pt modelId="{D07C3F23-5B97-4D3F-AF52-3C5C09C7E935}" type="parTrans" cxnId="{A58F4BA4-6568-47D7-ABA1-3625BCF3F652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B0E6526A-4F51-4C88-A9BD-4C69B70854E4}" type="sibTrans" cxnId="{A58F4BA4-6568-47D7-ABA1-3625BCF3F652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2C1AD16C-B957-48DF-B75C-412748DE18F5}" type="pres">
      <dgm:prSet presAssocID="{4371BBAA-16AE-4673-8205-138CED14DA5B}" presName="outerComposite" presStyleCnt="0">
        <dgm:presLayoutVars>
          <dgm:chMax val="5"/>
          <dgm:dir/>
          <dgm:resizeHandles val="exact"/>
        </dgm:presLayoutVars>
      </dgm:prSet>
      <dgm:spPr/>
    </dgm:pt>
    <dgm:pt modelId="{4E4B3882-C148-48A7-AA62-E99E9596368E}" type="pres">
      <dgm:prSet presAssocID="{4371BBAA-16AE-4673-8205-138CED14DA5B}" presName="dummyMaxCanvas" presStyleCnt="0">
        <dgm:presLayoutVars/>
      </dgm:prSet>
      <dgm:spPr/>
    </dgm:pt>
    <dgm:pt modelId="{9552739D-4BD7-446A-B0E2-6A8005BB5FC0}" type="pres">
      <dgm:prSet presAssocID="{4371BBAA-16AE-4673-8205-138CED14DA5B}" presName="TwoNodes_1" presStyleLbl="node1" presStyleIdx="0" presStyleCnt="2" custLinFactNeighborX="-874">
        <dgm:presLayoutVars>
          <dgm:bulletEnabled val="1"/>
        </dgm:presLayoutVars>
      </dgm:prSet>
      <dgm:spPr/>
    </dgm:pt>
    <dgm:pt modelId="{89055B6E-822F-4216-9376-EEEB8A9ECEAE}" type="pres">
      <dgm:prSet presAssocID="{4371BBAA-16AE-4673-8205-138CED14DA5B}" presName="TwoNodes_2" presStyleLbl="node1" presStyleIdx="1" presStyleCnt="2" custLinFactNeighborY="-8957">
        <dgm:presLayoutVars>
          <dgm:bulletEnabled val="1"/>
        </dgm:presLayoutVars>
      </dgm:prSet>
      <dgm:spPr/>
    </dgm:pt>
    <dgm:pt modelId="{BE1EF47B-C69A-477D-B2FD-B4EED8D37A75}" type="pres">
      <dgm:prSet presAssocID="{4371BBAA-16AE-4673-8205-138CED14DA5B}" presName="TwoConn_1-2" presStyleLbl="fgAccFollowNode1" presStyleIdx="0" presStyleCnt="1">
        <dgm:presLayoutVars>
          <dgm:bulletEnabled val="1"/>
        </dgm:presLayoutVars>
      </dgm:prSet>
      <dgm:spPr/>
    </dgm:pt>
    <dgm:pt modelId="{717AB910-2C09-4F2B-B443-6D2A5E3C36E4}" type="pres">
      <dgm:prSet presAssocID="{4371BBAA-16AE-4673-8205-138CED14DA5B}" presName="TwoNodes_1_text" presStyleLbl="node1" presStyleIdx="1" presStyleCnt="2">
        <dgm:presLayoutVars>
          <dgm:bulletEnabled val="1"/>
        </dgm:presLayoutVars>
      </dgm:prSet>
      <dgm:spPr/>
    </dgm:pt>
    <dgm:pt modelId="{F9F2AE3F-3424-47C4-9835-1B2EBEB40395}" type="pres">
      <dgm:prSet presAssocID="{4371BBAA-16AE-4673-8205-138CED14DA5B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4C82501-F536-4D61-B281-C77A11BDA6A4}" type="presOf" srcId="{EE32EB48-65AC-4094-8C83-DD25D2518E4B}" destId="{BE1EF47B-C69A-477D-B2FD-B4EED8D37A75}" srcOrd="0" destOrd="0" presId="urn:microsoft.com/office/officeart/2005/8/layout/vProcess5"/>
    <dgm:cxn modelId="{EBFAD93F-B8FA-4FB0-BABC-E5289468CC81}" type="presOf" srcId="{6E25CF44-69FA-4E6B-8BCF-197A1305DBF7}" destId="{9552739D-4BD7-446A-B0E2-6A8005BB5FC0}" srcOrd="0" destOrd="0" presId="urn:microsoft.com/office/officeart/2005/8/layout/vProcess5"/>
    <dgm:cxn modelId="{77FA5760-7B07-41D5-9783-8E9D1DF4661F}" type="presOf" srcId="{6E25CF44-69FA-4E6B-8BCF-197A1305DBF7}" destId="{717AB910-2C09-4F2B-B443-6D2A5E3C36E4}" srcOrd="1" destOrd="0" presId="urn:microsoft.com/office/officeart/2005/8/layout/vProcess5"/>
    <dgm:cxn modelId="{09795E90-129B-405D-81DE-60C1236B5A25}" type="presOf" srcId="{BF6B6B78-B350-47ED-BB5C-886A350C093F}" destId="{89055B6E-822F-4216-9376-EEEB8A9ECEAE}" srcOrd="0" destOrd="0" presId="urn:microsoft.com/office/officeart/2005/8/layout/vProcess5"/>
    <dgm:cxn modelId="{A58F4BA4-6568-47D7-ABA1-3625BCF3F652}" srcId="{4371BBAA-16AE-4673-8205-138CED14DA5B}" destId="{BF6B6B78-B350-47ED-BB5C-886A350C093F}" srcOrd="1" destOrd="0" parTransId="{D07C3F23-5B97-4D3F-AF52-3C5C09C7E935}" sibTransId="{B0E6526A-4F51-4C88-A9BD-4C69B70854E4}"/>
    <dgm:cxn modelId="{15EB6BAC-D469-4AB2-85E8-B49C13E6D67D}" type="presOf" srcId="{BF6B6B78-B350-47ED-BB5C-886A350C093F}" destId="{F9F2AE3F-3424-47C4-9835-1B2EBEB40395}" srcOrd="1" destOrd="0" presId="urn:microsoft.com/office/officeart/2005/8/layout/vProcess5"/>
    <dgm:cxn modelId="{822AE4EA-C338-4F47-AF38-9F1801B1F30B}" type="presOf" srcId="{4371BBAA-16AE-4673-8205-138CED14DA5B}" destId="{2C1AD16C-B957-48DF-B75C-412748DE18F5}" srcOrd="0" destOrd="0" presId="urn:microsoft.com/office/officeart/2005/8/layout/vProcess5"/>
    <dgm:cxn modelId="{7A5D7AF1-8590-4695-8058-D2F78A62613B}" srcId="{4371BBAA-16AE-4673-8205-138CED14DA5B}" destId="{6E25CF44-69FA-4E6B-8BCF-197A1305DBF7}" srcOrd="0" destOrd="0" parTransId="{61A76DC8-24C1-49EF-B218-9846ECE22C94}" sibTransId="{EE32EB48-65AC-4094-8C83-DD25D2518E4B}"/>
    <dgm:cxn modelId="{D21F9183-1FF0-4BC1-ADEE-81FD65723423}" type="presParOf" srcId="{2C1AD16C-B957-48DF-B75C-412748DE18F5}" destId="{4E4B3882-C148-48A7-AA62-E99E9596368E}" srcOrd="0" destOrd="0" presId="urn:microsoft.com/office/officeart/2005/8/layout/vProcess5"/>
    <dgm:cxn modelId="{9DF1D127-14BE-428B-BFA0-BC9ECE8000FF}" type="presParOf" srcId="{2C1AD16C-B957-48DF-B75C-412748DE18F5}" destId="{9552739D-4BD7-446A-B0E2-6A8005BB5FC0}" srcOrd="1" destOrd="0" presId="urn:microsoft.com/office/officeart/2005/8/layout/vProcess5"/>
    <dgm:cxn modelId="{20589720-88EC-4575-8C6F-ED989226B7C7}" type="presParOf" srcId="{2C1AD16C-B957-48DF-B75C-412748DE18F5}" destId="{89055B6E-822F-4216-9376-EEEB8A9ECEAE}" srcOrd="2" destOrd="0" presId="urn:microsoft.com/office/officeart/2005/8/layout/vProcess5"/>
    <dgm:cxn modelId="{29E6461A-3B24-41ED-8BB5-5AA67DFAF70F}" type="presParOf" srcId="{2C1AD16C-B957-48DF-B75C-412748DE18F5}" destId="{BE1EF47B-C69A-477D-B2FD-B4EED8D37A75}" srcOrd="3" destOrd="0" presId="urn:microsoft.com/office/officeart/2005/8/layout/vProcess5"/>
    <dgm:cxn modelId="{C1C8004A-0EC1-442C-8B3E-52FEAFF3A3B0}" type="presParOf" srcId="{2C1AD16C-B957-48DF-B75C-412748DE18F5}" destId="{717AB910-2C09-4F2B-B443-6D2A5E3C36E4}" srcOrd="4" destOrd="0" presId="urn:microsoft.com/office/officeart/2005/8/layout/vProcess5"/>
    <dgm:cxn modelId="{AF376CB1-0162-4EC0-A680-BF3A7A86387A}" type="presParOf" srcId="{2C1AD16C-B957-48DF-B75C-412748DE18F5}" destId="{F9F2AE3F-3424-47C4-9835-1B2EBEB4039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CEDC2-F7DC-4282-A762-361ED124841E}">
      <dsp:nvSpPr>
        <dsp:cNvPr id="0" name=""/>
        <dsp:cNvSpPr/>
      </dsp:nvSpPr>
      <dsp:spPr>
        <a:xfrm>
          <a:off x="-36499" y="0"/>
          <a:ext cx="4740255" cy="8842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>
              <a:solidFill>
                <a:schemeClr val="tx1"/>
              </a:solidFill>
            </a:rPr>
            <a:t>Alarmierung erfolgt</a:t>
          </a:r>
        </a:p>
      </dsp:txBody>
      <dsp:txXfrm>
        <a:off x="-36499" y="0"/>
        <a:ext cx="3734458" cy="884217"/>
      </dsp:txXfrm>
    </dsp:sp>
    <dsp:sp modelId="{9471D304-2A4D-4F00-AAF7-29BF3AA94FE6}">
      <dsp:nvSpPr>
        <dsp:cNvPr id="0" name=""/>
        <dsp:cNvSpPr/>
      </dsp:nvSpPr>
      <dsp:spPr>
        <a:xfrm>
          <a:off x="281975" y="1007025"/>
          <a:ext cx="4740255" cy="8842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>
              <a:solidFill>
                <a:schemeClr val="tx1"/>
              </a:solidFill>
            </a:rPr>
            <a:t>Sicher und behutsam zum Gerätehaus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281975" y="1007025"/>
        <a:ext cx="3811533" cy="884217"/>
      </dsp:txXfrm>
    </dsp:sp>
    <dsp:sp modelId="{458682C6-E39E-45FB-AE79-893B780999A4}">
      <dsp:nvSpPr>
        <dsp:cNvPr id="0" name=""/>
        <dsp:cNvSpPr/>
      </dsp:nvSpPr>
      <dsp:spPr>
        <a:xfrm>
          <a:off x="635955" y="2014051"/>
          <a:ext cx="4740255" cy="8842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Erster Kamerad/in betätigt Alarmknopf (Tore öffnen sich, Licht und Abgasanlage werden eingeschaltet)</a:t>
          </a:r>
        </a:p>
      </dsp:txBody>
      <dsp:txXfrm>
        <a:off x="635955" y="2014051"/>
        <a:ext cx="3811533" cy="884217"/>
      </dsp:txXfrm>
    </dsp:sp>
    <dsp:sp modelId="{FA72FCF7-92FB-46D6-9449-F45A6A01325F}">
      <dsp:nvSpPr>
        <dsp:cNvPr id="0" name=""/>
        <dsp:cNvSpPr/>
      </dsp:nvSpPr>
      <dsp:spPr>
        <a:xfrm>
          <a:off x="989935" y="3021076"/>
          <a:ext cx="4740255" cy="8842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>
              <a:solidFill>
                <a:schemeClr val="tx1"/>
              </a:solidFill>
            </a:rPr>
            <a:t>Mit Persönlicher Schutzkleidung ausrüsten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989935" y="3021076"/>
        <a:ext cx="3811533" cy="884217"/>
      </dsp:txXfrm>
    </dsp:sp>
    <dsp:sp modelId="{6E687660-CF67-43F7-B4C0-A32CBB938974}">
      <dsp:nvSpPr>
        <dsp:cNvPr id="0" name=""/>
        <dsp:cNvSpPr/>
      </dsp:nvSpPr>
      <dsp:spPr>
        <a:xfrm>
          <a:off x="1199907" y="4028102"/>
          <a:ext cx="5028273" cy="8842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solidFill>
                <a:schemeClr val="tx1"/>
              </a:solidFill>
            </a:rPr>
            <a:t>Maschinisten fahren Fahrzeuge raus (erst TLF1, dann MTW, dann TLF2)</a:t>
          </a:r>
        </a:p>
      </dsp:txBody>
      <dsp:txXfrm>
        <a:off x="1199907" y="4028102"/>
        <a:ext cx="4043122" cy="884217"/>
      </dsp:txXfrm>
    </dsp:sp>
    <dsp:sp modelId="{33C9AB0B-1DF7-4C91-ACD4-F96BB0B5829C}">
      <dsp:nvSpPr>
        <dsp:cNvPr id="0" name=""/>
        <dsp:cNvSpPr/>
      </dsp:nvSpPr>
      <dsp:spPr>
        <a:xfrm>
          <a:off x="4139575" y="638711"/>
          <a:ext cx="574741" cy="574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solidFill>
              <a:schemeClr val="tx1"/>
            </a:solidFill>
          </a:endParaRPr>
        </a:p>
      </dsp:txBody>
      <dsp:txXfrm>
        <a:off x="4139575" y="638711"/>
        <a:ext cx="574741" cy="574741"/>
      </dsp:txXfrm>
    </dsp:sp>
    <dsp:sp modelId="{466ADAE6-BC3C-429C-BE5C-3E4E33542CC0}">
      <dsp:nvSpPr>
        <dsp:cNvPr id="0" name=""/>
        <dsp:cNvSpPr/>
      </dsp:nvSpPr>
      <dsp:spPr>
        <a:xfrm>
          <a:off x="4447489" y="1652995"/>
          <a:ext cx="574741" cy="574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solidFill>
              <a:schemeClr val="tx1"/>
            </a:solidFill>
          </a:endParaRPr>
        </a:p>
      </dsp:txBody>
      <dsp:txXfrm>
        <a:off x="4447489" y="1652995"/>
        <a:ext cx="574741" cy="574741"/>
      </dsp:txXfrm>
    </dsp:sp>
    <dsp:sp modelId="{A11B6C2D-4FA1-4BF2-91BB-9A965958EAB0}">
      <dsp:nvSpPr>
        <dsp:cNvPr id="0" name=""/>
        <dsp:cNvSpPr/>
      </dsp:nvSpPr>
      <dsp:spPr>
        <a:xfrm>
          <a:off x="4801469" y="2645284"/>
          <a:ext cx="574741" cy="574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solidFill>
              <a:schemeClr val="tx1"/>
            </a:solidFill>
          </a:endParaRPr>
        </a:p>
      </dsp:txBody>
      <dsp:txXfrm>
        <a:off x="4801469" y="2645284"/>
        <a:ext cx="574741" cy="574741"/>
      </dsp:txXfrm>
    </dsp:sp>
    <dsp:sp modelId="{FDEA6F96-12D6-4CBE-878A-114FD999DD47}">
      <dsp:nvSpPr>
        <dsp:cNvPr id="0" name=""/>
        <dsp:cNvSpPr/>
      </dsp:nvSpPr>
      <dsp:spPr>
        <a:xfrm>
          <a:off x="5155449" y="3662134"/>
          <a:ext cx="574741" cy="574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solidFill>
              <a:schemeClr val="tx1"/>
            </a:solidFill>
          </a:endParaRPr>
        </a:p>
      </dsp:txBody>
      <dsp:txXfrm>
        <a:off x="5155449" y="3662134"/>
        <a:ext cx="574741" cy="574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2739D-4BD7-446A-B0E2-6A8005BB5FC0}">
      <dsp:nvSpPr>
        <dsp:cNvPr id="0" name=""/>
        <dsp:cNvSpPr/>
      </dsp:nvSpPr>
      <dsp:spPr>
        <a:xfrm>
          <a:off x="0" y="0"/>
          <a:ext cx="6028438" cy="6357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</a:rPr>
            <a:t>Mannschaft besetzt Fahrzeuge</a:t>
          </a:r>
        </a:p>
      </dsp:txBody>
      <dsp:txXfrm>
        <a:off x="0" y="0"/>
        <a:ext cx="5408582" cy="635749"/>
      </dsp:txXfrm>
    </dsp:sp>
    <dsp:sp modelId="{89055B6E-822F-4216-9376-EEEB8A9ECEAE}">
      <dsp:nvSpPr>
        <dsp:cNvPr id="0" name=""/>
        <dsp:cNvSpPr/>
      </dsp:nvSpPr>
      <dsp:spPr>
        <a:xfrm>
          <a:off x="1063841" y="720082"/>
          <a:ext cx="6028438" cy="6357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>
              <a:solidFill>
                <a:schemeClr val="tx1"/>
              </a:solidFill>
            </a:rPr>
            <a:t>Abfahrt der Fahrzeuge</a:t>
          </a:r>
          <a:endParaRPr lang="de-DE" sz="1600" kern="1200" dirty="0">
            <a:solidFill>
              <a:schemeClr val="tx1"/>
            </a:solidFill>
          </a:endParaRPr>
        </a:p>
      </dsp:txBody>
      <dsp:txXfrm>
        <a:off x="1063841" y="720082"/>
        <a:ext cx="4551359" cy="635749"/>
      </dsp:txXfrm>
    </dsp:sp>
    <dsp:sp modelId="{BE1EF47B-C69A-477D-B2FD-B4EED8D37A75}">
      <dsp:nvSpPr>
        <dsp:cNvPr id="0" name=""/>
        <dsp:cNvSpPr/>
      </dsp:nvSpPr>
      <dsp:spPr>
        <a:xfrm>
          <a:off x="5615201" y="499769"/>
          <a:ext cx="413236" cy="41323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>
            <a:solidFill>
              <a:schemeClr val="tx1"/>
            </a:solidFill>
          </a:endParaRPr>
        </a:p>
      </dsp:txBody>
      <dsp:txXfrm>
        <a:off x="5615201" y="499769"/>
        <a:ext cx="413236" cy="413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F2C2-981D-42D6-A903-62A4746A0D4D}" type="datetimeFigureOut">
              <a:rPr lang="de-DE" smtClean="0"/>
              <a:pPr/>
              <a:t>27.03.2022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2C14-5C55-4F33-B812-B1D6AB1815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F2C2-981D-42D6-A903-62A4746A0D4D}" type="datetimeFigureOut">
              <a:rPr lang="de-DE" smtClean="0"/>
              <a:pPr/>
              <a:t>27.03.2022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2C14-5C55-4F33-B812-B1D6AB1815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F2C2-981D-42D6-A903-62A4746A0D4D}" type="datetimeFigureOut">
              <a:rPr lang="de-DE" smtClean="0"/>
              <a:pPr/>
              <a:t>27.03.2022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2C14-5C55-4F33-B812-B1D6AB1815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F2C2-981D-42D6-A903-62A4746A0D4D}" type="datetimeFigureOut">
              <a:rPr lang="de-DE" smtClean="0"/>
              <a:pPr/>
              <a:t>27.03.2022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2C14-5C55-4F33-B812-B1D6AB1815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F2C2-981D-42D6-A903-62A4746A0D4D}" type="datetimeFigureOut">
              <a:rPr lang="de-DE" smtClean="0"/>
              <a:pPr/>
              <a:t>27.03.2022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2C14-5C55-4F33-B812-B1D6AB1815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F2C2-981D-42D6-A903-62A4746A0D4D}" type="datetimeFigureOut">
              <a:rPr lang="de-DE" smtClean="0"/>
              <a:pPr/>
              <a:t>27.03.2022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2C14-5C55-4F33-B812-B1D6AB1815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F2C2-981D-42D6-A903-62A4746A0D4D}" type="datetimeFigureOut">
              <a:rPr lang="de-DE" smtClean="0"/>
              <a:pPr/>
              <a:t>27.03.2022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2C14-5C55-4F33-B812-B1D6AB1815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F2C2-981D-42D6-A903-62A4746A0D4D}" type="datetimeFigureOut">
              <a:rPr lang="de-DE" smtClean="0"/>
              <a:pPr/>
              <a:t>27.03.2022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2C14-5C55-4F33-B812-B1D6AB1815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F2C2-981D-42D6-A903-62A4746A0D4D}" type="datetimeFigureOut">
              <a:rPr lang="de-DE" smtClean="0"/>
              <a:pPr/>
              <a:t>27.03.2022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2C14-5C55-4F33-B812-B1D6AB1815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F2C2-981D-42D6-A903-62A4746A0D4D}" type="datetimeFigureOut">
              <a:rPr lang="de-DE" smtClean="0"/>
              <a:pPr/>
              <a:t>27.03.2022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2C14-5C55-4F33-B812-B1D6AB1815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F2C2-981D-42D6-A903-62A4746A0D4D}" type="datetimeFigureOut">
              <a:rPr lang="de-DE" smtClean="0"/>
              <a:pPr/>
              <a:t>27.03.2022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2C14-5C55-4F33-B812-B1D6AB1815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8F2C2-981D-42D6-A903-62A4746A0D4D}" type="datetimeFigureOut">
              <a:rPr lang="de-DE" smtClean="0"/>
              <a:pPr/>
              <a:t>27.03.2022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02C14-5C55-4F33-B812-B1D6AB1815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ZOnCuCZKMck?feature=oembed" TargetMode="External"/><Relationship Id="rId1" Type="http://schemas.openxmlformats.org/officeDocument/2006/relationships/video" Target="file:///C:\Users\Karina\Desktop\Feuerwehr\FUK3-Altes_Raus_Statt_Krankenhaus_HD.mp4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z0blg0cvzmo?feature=oembed" TargetMode="External"/><Relationship Id="rId1" Type="http://schemas.openxmlformats.org/officeDocument/2006/relationships/video" Target="file:///C:\Users\Karina\Desktop\Feuerwehr\Video_22-01-05_13-36-51.mp4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0t8poKjk8Ps?feature=oembed" TargetMode="External"/><Relationship Id="rId1" Type="http://schemas.openxmlformats.org/officeDocument/2006/relationships/video" Target="file:///C:\Users\Karina\Desktop\Feuerwehr\Feuerwehrfilm%20_Richtig_absitzen-2020.mp4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Gba3KhXd1wY?feature=oembed" TargetMode="External"/><Relationship Id="rId1" Type="http://schemas.openxmlformats.org/officeDocument/2006/relationships/video" Target="file:///C:\Users\Karina\Desktop\Feuerwehr\Ankommen!%20Nicht%20umkommen..mp4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5400" dirty="0">
                <a:latin typeface="Elephant" pitchFamily="18" charset="0"/>
              </a:rPr>
              <a:t>Belehrungsmarathon</a:t>
            </a:r>
            <a:br>
              <a:rPr lang="de-DE" sz="5400" dirty="0">
                <a:latin typeface="Elephant" pitchFamily="18" charset="0"/>
              </a:rPr>
            </a:br>
            <a:br>
              <a:rPr lang="de-DE" sz="5400" dirty="0">
                <a:latin typeface="Elephant" pitchFamily="18" charset="0"/>
              </a:rPr>
            </a:br>
            <a:r>
              <a:rPr lang="de-DE" sz="5400" dirty="0">
                <a:latin typeface="Elephant" pitchFamily="18" charset="0"/>
              </a:rPr>
              <a:t>Sicherheit im Feuerwehrdienst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5656" y="5060776"/>
            <a:ext cx="6400800" cy="1752600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tx1"/>
                </a:solidFill>
              </a:rPr>
              <a:t>05.01.2022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Elephant" pitchFamily="18" charset="0"/>
              </a:rPr>
              <a:t>Persönliche Schutzausrüstung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724128" y="6021288"/>
            <a:ext cx="324036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Feuerwehrhelm mit Nackenschutz </a:t>
            </a:r>
            <a:r>
              <a:rPr lang="de-DE" dirty="0">
                <a:solidFill>
                  <a:schemeClr val="tx1"/>
                </a:solidFill>
              </a:rPr>
              <a:t>DIN EN 443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7544" y="6021288"/>
            <a:ext cx="352839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Feuerwehrschutzhandschuhe </a:t>
            </a:r>
            <a:r>
              <a:rPr lang="de-DE" dirty="0">
                <a:solidFill>
                  <a:schemeClr val="tx1"/>
                </a:solidFill>
              </a:rPr>
              <a:t>DIN EN 659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652120" y="2854677"/>
            <a:ext cx="331236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Feuerwehrschutzschuhwerk </a:t>
            </a:r>
            <a:r>
              <a:rPr lang="de-DE" dirty="0">
                <a:solidFill>
                  <a:schemeClr val="tx1"/>
                </a:solidFill>
              </a:rPr>
              <a:t>DIN EN 15 090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1520" y="3068960"/>
            <a:ext cx="324036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Feuerwehrschutzanzug</a:t>
            </a:r>
            <a:r>
              <a:rPr lang="de-DE" dirty="0">
                <a:solidFill>
                  <a:schemeClr val="tx1"/>
                </a:solidFill>
              </a:rPr>
              <a:t> nach DIN EN 531 bzw. DIN EN ISO 11612 wenn kein Innenangriff erfolgt</a:t>
            </a:r>
          </a:p>
        </p:txBody>
      </p:sp>
      <p:sp>
        <p:nvSpPr>
          <p:cNvPr id="24578" name="AutoShape 2" descr="Dräger HPS® 7000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580" name="AutoShape 4" descr="Dräger HPS® 7000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582" name="AutoShape 6" descr="Dräger HPS® 7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584" name="AutoShape 8" descr="Dräger HPS® 7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4588" name="Picture 12" descr="zoom"/>
          <p:cNvPicPr>
            <a:picLocks noChangeAspect="1" noChangeArrowheads="1"/>
          </p:cNvPicPr>
          <p:nvPr/>
        </p:nvPicPr>
        <p:blipFill>
          <a:blip r:embed="rId2" cstate="print"/>
          <a:srcRect l="5336" t="22870" r="5724" b="3437"/>
          <a:stretch>
            <a:fillRect/>
          </a:stretch>
        </p:blipFill>
        <p:spPr bwMode="auto">
          <a:xfrm>
            <a:off x="6444208" y="3789040"/>
            <a:ext cx="1862276" cy="2160240"/>
          </a:xfrm>
          <a:prstGeom prst="rect">
            <a:avLst/>
          </a:prstGeom>
          <a:noFill/>
        </p:spPr>
      </p:pic>
      <p:pic>
        <p:nvPicPr>
          <p:cNvPr id="24590" name="Picture 14" descr="FF Vockenhausen - Ausbildung. Grundlehrgang Jugendfeuerwehr - PDF  Kostenfreier Down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836712"/>
            <a:ext cx="1872208" cy="1925071"/>
          </a:xfrm>
          <a:prstGeom prst="rect">
            <a:avLst/>
          </a:prstGeom>
          <a:noFill/>
        </p:spPr>
      </p:pic>
      <p:pic>
        <p:nvPicPr>
          <p:cNvPr id="24594" name="Picture 18" descr="WATEX Feuerwehrjacke EN 11612, Euramid/Lenzing FR, MIT ... | rescue-t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908720"/>
            <a:ext cx="1988840" cy="1988840"/>
          </a:xfrm>
          <a:prstGeom prst="rect">
            <a:avLst/>
          </a:prstGeom>
          <a:noFill/>
        </p:spPr>
      </p:pic>
      <p:pic>
        <p:nvPicPr>
          <p:cNvPr id="24596" name="Picture 20" descr="HuPF-Einsatzhosen - feuerwehreinkauf.de Feuerwehrshop"/>
          <p:cNvPicPr>
            <a:picLocks noChangeAspect="1" noChangeArrowheads="1"/>
          </p:cNvPicPr>
          <p:nvPr/>
        </p:nvPicPr>
        <p:blipFill>
          <a:blip r:embed="rId5" cstate="print"/>
          <a:srcRect l="17896" r="18904"/>
          <a:stretch>
            <a:fillRect/>
          </a:stretch>
        </p:blipFill>
        <p:spPr bwMode="auto">
          <a:xfrm>
            <a:off x="323528" y="836712"/>
            <a:ext cx="1368152" cy="2164804"/>
          </a:xfrm>
          <a:prstGeom prst="rect">
            <a:avLst/>
          </a:prstGeom>
          <a:noFill/>
        </p:spPr>
      </p:pic>
      <p:pic>
        <p:nvPicPr>
          <p:cNvPr id="24598" name="Picture 22" descr="ASKÖ PATRON FIRE FEUERWEHRHANDSCHUHE - Feuerwehrhandschuhe - Helpi-Shop -  Der Feuerwehrsh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293096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Elephant" pitchFamily="18" charset="0"/>
              </a:rPr>
              <a:t>Persönliche Schutzausrüstung-</a:t>
            </a:r>
            <a:r>
              <a:rPr lang="de-DE" b="1" dirty="0">
                <a:latin typeface="Elephant" pitchFamily="18" charset="0"/>
              </a:rPr>
              <a:t>Spezielle Schutzausrüstungen</a:t>
            </a:r>
            <a:endParaRPr lang="de-DE" dirty="0">
              <a:latin typeface="Elephant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5496" y="3801814"/>
            <a:ext cx="2699792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Atemschutz </a:t>
            </a:r>
            <a:r>
              <a:rPr lang="de-DE" dirty="0">
                <a:solidFill>
                  <a:schemeClr val="tx1"/>
                </a:solidFill>
              </a:rPr>
              <a:t>nach DIN EN 136, 137,BGI/GUV-I 8672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483768" y="2996952"/>
            <a:ext cx="223224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Feuerwehrleine </a:t>
            </a:r>
            <a:r>
              <a:rPr lang="de-DE" dirty="0">
                <a:solidFill>
                  <a:schemeClr val="tx1"/>
                </a:solidFill>
              </a:rPr>
              <a:t>nach DIN 14 920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3554" name="AutoShape 2" descr="https://lh3.googleusercontent.com/wxEKRcGagkKgtZvWHze5fJZBlGz8R6ZDeuJi061NOudV0l4Fq7Os876YhVGnLBravHBG_LGRLapl57S3cFiFOmIlJc25mxJecP9Sp_lMyTKYtWrLdEd86lvGdvnNcgSU0bBogLGuHa6-8AEEvdpuxQwMLkzEJmYOyx_dkbllYhY_D5LL9fUQot3zpgMidSCHvDRbTKVXfq6MA44fgsndmDl1JLJZI9Rbh6U9DpsCIdItHba8X5kj1Qro08HQxwrpWIqJ9Cg4-CukBRyrVJBBgfpb5GoNU1knVZJALczYQNLBUtzbgeOWZoVpccBPUYb_F8P5E0jQaVAHjkebCVBIvc2eQWS24prHkTZqITl8s_uQrMDq4Ff-JN8XkeiH8CDHV4vlD2Y2IiO7RnD2XzrNyFmIsEQnUNMnUGVTDncc5wiGZi7yyTVC9CncX_AFgS9W66ziraxjcj-0nnwpRB3eCXh7j_uaFmSFpvpKkaeKWzeMrn5JaaX9ITLnbMOGUlhcVEg1QkaZ0sG4i64Qc2utBd3LvDGed-VpFTbS3yxzu5Sd7RTp5PdF8WZt9rvrBcZzeqwf1yKUPmGCY-nxrFQ6uZH53PVTkECTUWriKyc8KeqgFKcBZLjd3OD38ABiZ8_Svx30ouM9BOl_QmqrtfrOS801xgCnA73J4pmXNxp06lV6KkHoKbQAKtIgl37MgvdbqJgbt0cDJbgVbnhZu3cOHcYbeQ=w462-h615-no?authuser=0"/>
          <p:cNvSpPr>
            <a:spLocks noChangeAspect="1" noChangeArrowheads="1"/>
          </p:cNvSpPr>
          <p:nvPr/>
        </p:nvSpPr>
        <p:spPr bwMode="auto">
          <a:xfrm>
            <a:off x="155575" y="-2811463"/>
            <a:ext cx="4400550" cy="5857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2" name="Grafik 11" descr="IMG-20211030-WA0018.jpg"/>
          <p:cNvPicPr>
            <a:picLocks noChangeAspect="1"/>
          </p:cNvPicPr>
          <p:nvPr/>
        </p:nvPicPr>
        <p:blipFill>
          <a:blip r:embed="rId2" cstate="print"/>
          <a:srcRect l="27600" t="10101" r="27600" b="14300"/>
          <a:stretch>
            <a:fillRect/>
          </a:stretch>
        </p:blipFill>
        <p:spPr>
          <a:xfrm>
            <a:off x="755576" y="1196753"/>
            <a:ext cx="1152128" cy="2592287"/>
          </a:xfrm>
          <a:prstGeom prst="rect">
            <a:avLst/>
          </a:prstGeom>
        </p:spPr>
      </p:pic>
      <p:pic>
        <p:nvPicPr>
          <p:cNvPr id="23556" name="Picture 4" descr="Feuerschutzhaube VIKING dunkelblau, DIN EN13911, 2-lagig,  Aramid/Antistatikfaser, | Feuerschutzhauben gfd® by comazo |  Feuerschutzhauben | Helme, Feuerschutzhauben | Persönliche Ausrüstung |  Feurion®"/>
          <p:cNvPicPr>
            <a:picLocks noChangeAspect="1" noChangeArrowheads="1"/>
          </p:cNvPicPr>
          <p:nvPr/>
        </p:nvPicPr>
        <p:blipFill>
          <a:blip r:embed="rId3" cstate="print"/>
          <a:srcRect l="12150" t="4050" r="12251" b="4151"/>
          <a:stretch>
            <a:fillRect/>
          </a:stretch>
        </p:blipFill>
        <p:spPr bwMode="auto">
          <a:xfrm>
            <a:off x="395536" y="4869160"/>
            <a:ext cx="1152128" cy="1399012"/>
          </a:xfrm>
          <a:prstGeom prst="rect">
            <a:avLst/>
          </a:prstGeom>
          <a:noFill/>
        </p:spPr>
      </p:pic>
      <p:pic>
        <p:nvPicPr>
          <p:cNvPr id="23558" name="Picture 6" descr="Kapselgehörschutz Peltor™ Optime™ I von 3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869160"/>
            <a:ext cx="1224136" cy="1224136"/>
          </a:xfrm>
          <a:prstGeom prst="rect">
            <a:avLst/>
          </a:prstGeom>
          <a:noFill/>
        </p:spPr>
      </p:pic>
      <p:pic>
        <p:nvPicPr>
          <p:cNvPr id="23560" name="Picture 8" descr="Chemikalienschutzanzug uvex 5/6 comfort | Schutzbekleidung und Workwear |  uvex safety"/>
          <p:cNvPicPr>
            <a:picLocks noChangeAspect="1" noChangeArrowheads="1"/>
          </p:cNvPicPr>
          <p:nvPr/>
        </p:nvPicPr>
        <p:blipFill>
          <a:blip r:embed="rId5" cstate="print"/>
          <a:srcRect l="29412" t="3922" r="31373"/>
          <a:stretch>
            <a:fillRect/>
          </a:stretch>
        </p:blipFill>
        <p:spPr bwMode="auto">
          <a:xfrm>
            <a:off x="7308304" y="2420888"/>
            <a:ext cx="1440160" cy="3528392"/>
          </a:xfrm>
          <a:prstGeom prst="rect">
            <a:avLst/>
          </a:prstGeom>
          <a:noFill/>
        </p:spPr>
      </p:pic>
      <p:sp>
        <p:nvSpPr>
          <p:cNvPr id="16" name="Textfeld 15"/>
          <p:cNvSpPr txBox="1"/>
          <p:nvPr/>
        </p:nvSpPr>
        <p:spPr>
          <a:xfrm>
            <a:off x="5076056" y="2276872"/>
            <a:ext cx="252028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Feuerwehr-Haltegurt </a:t>
            </a:r>
            <a:r>
              <a:rPr lang="de-DE" dirty="0">
                <a:solidFill>
                  <a:schemeClr val="tx1"/>
                </a:solidFill>
              </a:rPr>
              <a:t>nach DIN 14 927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012160" y="5877272"/>
            <a:ext cx="3096344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Chemikalienschutzanzug </a:t>
            </a:r>
            <a:r>
              <a:rPr lang="de-DE" dirty="0">
                <a:solidFill>
                  <a:schemeClr val="tx1"/>
                </a:solidFill>
              </a:rPr>
              <a:t>nach DIN EN 943-2, BGI/GUV-I 8671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499992" y="5230941"/>
            <a:ext cx="223224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Schnittschutzhose </a:t>
            </a:r>
            <a:r>
              <a:rPr lang="de-DE" dirty="0">
                <a:solidFill>
                  <a:schemeClr val="tx1"/>
                </a:solidFill>
              </a:rPr>
              <a:t>nach DIN EN 381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627784" y="6165304"/>
            <a:ext cx="216024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Gehörschutz </a:t>
            </a:r>
            <a:r>
              <a:rPr lang="de-DE" dirty="0">
                <a:solidFill>
                  <a:schemeClr val="tx1"/>
                </a:solidFill>
              </a:rPr>
              <a:t>nach DIN EN 352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5496" y="6165304"/>
            <a:ext cx="244827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Feuerschutzhauben </a:t>
            </a:r>
            <a:r>
              <a:rPr lang="de-DE" dirty="0">
                <a:solidFill>
                  <a:schemeClr val="tx1"/>
                </a:solidFill>
              </a:rPr>
              <a:t>nach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DIN EN 13 911</a:t>
            </a:r>
          </a:p>
        </p:txBody>
      </p:sp>
      <p:pic>
        <p:nvPicPr>
          <p:cNvPr id="23562" name="Picture 10" descr="Knot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052736"/>
            <a:ext cx="2523961" cy="1892971"/>
          </a:xfrm>
          <a:prstGeom prst="rect">
            <a:avLst/>
          </a:prstGeom>
          <a:noFill/>
        </p:spPr>
      </p:pic>
      <p:pic>
        <p:nvPicPr>
          <p:cNvPr id="23564" name="Picture 12" descr="FEUERWEHR-HALTEGURT DIN 14927:2018 FHA (EN 358) - Feuerwehrgurte -  Helpi-Shop - Der Feuerwehrsho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148197"/>
            <a:ext cx="1872208" cy="1128675"/>
          </a:xfrm>
          <a:prstGeom prst="rect">
            <a:avLst/>
          </a:prstGeom>
          <a:noFill/>
        </p:spPr>
      </p:pic>
      <p:sp>
        <p:nvSpPr>
          <p:cNvPr id="23566" name="AutoShape 14" descr="Schnittschutzhose grün/ora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568" name="AutoShape 16" descr="Schnittschutzhose grün/ora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3570" name="Picture 18" descr="https://www.burgia.de/media/image/02/10/6c/Schnittschutzhose-Latzhose-gruen-orange-2-BS-2277042we00R2zCTXq.jpg"/>
          <p:cNvPicPr>
            <a:picLocks noChangeAspect="1" noChangeArrowheads="1"/>
          </p:cNvPicPr>
          <p:nvPr/>
        </p:nvPicPr>
        <p:blipFill>
          <a:blip r:embed="rId8" cstate="print"/>
          <a:srcRect l="32879" r="34242"/>
          <a:stretch>
            <a:fillRect/>
          </a:stretch>
        </p:blipFill>
        <p:spPr bwMode="auto">
          <a:xfrm>
            <a:off x="5076056" y="3054424"/>
            <a:ext cx="871313" cy="217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Elephant" pitchFamily="18" charset="0"/>
              </a:rPr>
              <a:t>Persönliche Schutzausrüstung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26568"/>
            <a:ext cx="8229600" cy="2404864"/>
          </a:xfrm>
        </p:spPr>
        <p:txBody>
          <a:bodyPr/>
          <a:lstStyle/>
          <a:p>
            <a:r>
              <a:rPr lang="de-DE" dirty="0"/>
              <a:t>Regelmäßige Wartung, Pflege, Prüfung</a:t>
            </a:r>
          </a:p>
          <a:p>
            <a:r>
              <a:rPr lang="de-DE" dirty="0"/>
              <a:t>Bei jeglichen Mängeln aussortieren/ austauschen </a:t>
            </a:r>
            <a:r>
              <a:rPr lang="de-DE" dirty="0">
                <a:sym typeface="Wingdings" pitchFamily="2" charset="2"/>
              </a:rPr>
              <a:t> in Absprache mit dem Gerätewart (Karl)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856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Elephant" pitchFamily="18" charset="0"/>
              </a:rPr>
              <a:t>Altes raus, statt Krankenhaus!</a:t>
            </a:r>
          </a:p>
        </p:txBody>
      </p:sp>
      <p:pic>
        <p:nvPicPr>
          <p:cNvPr id="6" name="FUK3-Altes_Raus_Statt_Krankenhaus_HD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980728"/>
            <a:ext cx="7704856" cy="5778642"/>
          </a:xfrm>
          <a:prstGeom prst="rect">
            <a:avLst/>
          </a:prstGeom>
        </p:spPr>
      </p:pic>
      <p:pic>
        <p:nvPicPr>
          <p:cNvPr id="3" name="Onlinemedien 2" title="Hanseatische FUK Nord - Altes raus! Statt Krankenhaus.">
            <a:hlinkClick r:id="" action="ppaction://media"/>
            <a:extLst>
              <a:ext uri="{FF2B5EF4-FFF2-40B4-BE49-F238E27FC236}">
                <a16:creationId xmlns:a16="http://schemas.microsoft.com/office/drawing/2014/main" id="{24B7740E-3D9D-4C1F-A556-3297DA54114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755576" y="980728"/>
            <a:ext cx="7704856" cy="5778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Elephant" pitchFamily="18" charset="0"/>
              </a:rPr>
              <a:t>Umgang mit der Motorsäge</a:t>
            </a:r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729" t="71754" r="43867" b="7486"/>
          <a:stretch>
            <a:fillRect/>
          </a:stretch>
        </p:blipFill>
        <p:spPr bwMode="auto">
          <a:xfrm>
            <a:off x="6300192" y="3717032"/>
            <a:ext cx="2592288" cy="290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 l="34504" t="71656" r="54206" b="9969"/>
          <a:stretch>
            <a:fillRect/>
          </a:stretch>
        </p:blipFill>
        <p:spPr bwMode="auto">
          <a:xfrm>
            <a:off x="179512" y="4495001"/>
            <a:ext cx="2376264" cy="217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/>
          <a:srcRect l="35338" t="48238" r="54077" b="31051"/>
          <a:stretch>
            <a:fillRect/>
          </a:stretch>
        </p:blipFill>
        <p:spPr bwMode="auto">
          <a:xfrm>
            <a:off x="336620" y="1556792"/>
            <a:ext cx="22911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/>
          <a:srcRect l="45618" t="25607" r="44046" b="53734"/>
          <a:stretch>
            <a:fillRect/>
          </a:stretch>
        </p:blipFill>
        <p:spPr bwMode="auto">
          <a:xfrm>
            <a:off x="3347864" y="4077072"/>
            <a:ext cx="2232248" cy="25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/>
          <a:srcRect l="45518" t="48851" r="44019" b="33004"/>
          <a:stretch>
            <a:fillRect/>
          </a:stretch>
        </p:blipFill>
        <p:spPr bwMode="auto">
          <a:xfrm>
            <a:off x="6372200" y="1268760"/>
            <a:ext cx="236333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 cstate="print"/>
          <a:srcRect l="35057" t="24406" r="54095" b="54922"/>
          <a:stretch>
            <a:fillRect/>
          </a:stretch>
        </p:blipFill>
        <p:spPr bwMode="auto">
          <a:xfrm>
            <a:off x="3275856" y="1484784"/>
            <a:ext cx="2232249" cy="239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de-DE" dirty="0">
                <a:latin typeface="Elephant" pitchFamily="18" charset="0"/>
              </a:rPr>
              <a:t>Zusammenfassung</a:t>
            </a:r>
          </a:p>
        </p:txBody>
      </p:sp>
      <p:pic>
        <p:nvPicPr>
          <p:cNvPr id="4" name="Video_22-01-05_13-36-5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5883" y="908720"/>
            <a:ext cx="7834576" cy="5875932"/>
          </a:xfrm>
          <a:prstGeom prst="rect">
            <a:avLst/>
          </a:prstGeom>
        </p:spPr>
      </p:pic>
      <p:pic>
        <p:nvPicPr>
          <p:cNvPr id="3" name="Onlinemedien 2" title="UVV - Der Film">
            <a:hlinkClick r:id="" action="ppaction://media"/>
            <a:extLst>
              <a:ext uri="{FF2B5EF4-FFF2-40B4-BE49-F238E27FC236}">
                <a16:creationId xmlns:a16="http://schemas.microsoft.com/office/drawing/2014/main" id="{7623DDAE-B91E-4323-8565-005679851CC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865883" y="908720"/>
            <a:ext cx="7834576" cy="5875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usbildungsunterlagen Jugendfeuerwehr - ppt herunterladen"/>
          <p:cNvPicPr>
            <a:picLocks noChangeAspect="1" noChangeArrowheads="1"/>
          </p:cNvPicPr>
          <p:nvPr/>
        </p:nvPicPr>
        <p:blipFill>
          <a:blip r:embed="rId2" cstate="print"/>
          <a:srcRect t="8001"/>
          <a:stretch>
            <a:fillRect/>
          </a:stretch>
        </p:blipFill>
        <p:spPr bwMode="auto">
          <a:xfrm>
            <a:off x="0" y="260648"/>
            <a:ext cx="9144000" cy="6309321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5076056" y="260648"/>
            <a:ext cx="3995936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Elephant" pitchFamily="18" charset="0"/>
              </a:rPr>
              <a:t>Unser Gerätehaus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115212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de-DE" dirty="0">
                <a:solidFill>
                  <a:schemeClr val="tx1"/>
                </a:solidFill>
              </a:rPr>
              <a:t>Wie viele Feuerlöscher haben wir im Gerätehaus?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7200" y="2996952"/>
            <a:ext cx="8229600" cy="8640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</a:t>
            </a:r>
            <a:r>
              <a:rPr kumimoji="0" lang="de-DE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befinden sich die 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Feuerlöscher?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0" y="4149080"/>
            <a:ext cx="8229600" cy="10367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 befindet sich</a:t>
            </a:r>
            <a:r>
              <a:rPr kumimoji="0" lang="de-DE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der Defibrillator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57200" y="5373216"/>
            <a:ext cx="8229600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</a:t>
            </a:r>
            <a:r>
              <a:rPr kumimoji="0" lang="de-DE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befindet sich der Sanikasten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Elephant" pitchFamily="18" charset="0"/>
              </a:rPr>
              <a:t>Allgemein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20788"/>
            <a:ext cx="8229600" cy="381642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Versichert durch die HFUK Nord</a:t>
            </a:r>
          </a:p>
          <a:p>
            <a:r>
              <a:rPr lang="de-DE" dirty="0">
                <a:solidFill>
                  <a:schemeClr val="tx1"/>
                </a:solidFill>
              </a:rPr>
              <a:t>Jegliche Verletzungen und Unfälle aus Anlass feuerwehrdienstlicher Tätigkeit ist dem Vorgesetzten zu melden</a:t>
            </a:r>
          </a:p>
          <a:p>
            <a:r>
              <a:rPr lang="de-DE" dirty="0">
                <a:solidFill>
                  <a:schemeClr val="tx1"/>
                </a:solidFill>
              </a:rPr>
              <a:t>Vor jedem Dienst ist eine Arbeitsschutzbelehrung durchzuführen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44624"/>
            <a:ext cx="9453736" cy="1844824"/>
          </a:xfrm>
        </p:spPr>
        <p:txBody>
          <a:bodyPr/>
          <a:lstStyle/>
          <a:p>
            <a:r>
              <a:rPr lang="de-DE" dirty="0">
                <a:latin typeface="Elephant" pitchFamily="18" charset="0"/>
              </a:rPr>
              <a:t>Einsatzablauf</a:t>
            </a:r>
          </a:p>
        </p:txBody>
      </p:sp>
      <p:graphicFrame>
        <p:nvGraphicFramePr>
          <p:cNvPr id="6" name="Diagramm 5"/>
          <p:cNvGraphicFramePr/>
          <p:nvPr/>
        </p:nvGraphicFramePr>
        <p:xfrm>
          <a:off x="72008" y="332656"/>
          <a:ext cx="615617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 6"/>
          <p:cNvGraphicFramePr/>
          <p:nvPr/>
        </p:nvGraphicFramePr>
        <p:xfrm>
          <a:off x="1979712" y="5373216"/>
          <a:ext cx="7092280" cy="141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pieren 12"/>
          <p:cNvGrpSpPr/>
          <p:nvPr/>
        </p:nvGrpSpPr>
        <p:grpSpPr>
          <a:xfrm>
            <a:off x="5580112" y="5013176"/>
            <a:ext cx="574741" cy="574741"/>
            <a:chOff x="5227454" y="3662134"/>
            <a:chExt cx="574741" cy="574741"/>
          </a:xfrm>
        </p:grpSpPr>
        <p:sp>
          <p:nvSpPr>
            <p:cNvPr id="14" name="Pfeil nach unten 13"/>
            <p:cNvSpPr/>
            <p:nvPr/>
          </p:nvSpPr>
          <p:spPr>
            <a:xfrm>
              <a:off x="5227454" y="3662134"/>
              <a:ext cx="574741" cy="574741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Pfeil nach unten 4"/>
            <p:cNvSpPr/>
            <p:nvPr/>
          </p:nvSpPr>
          <p:spPr>
            <a:xfrm>
              <a:off x="5356771" y="3662134"/>
              <a:ext cx="316107" cy="4324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800" kern="12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de-DE" dirty="0">
                <a:latin typeface="Elephant" pitchFamily="18" charset="0"/>
              </a:rPr>
              <a:t>Absitzen</a:t>
            </a:r>
          </a:p>
        </p:txBody>
      </p:sp>
      <p:pic>
        <p:nvPicPr>
          <p:cNvPr id="6" name="Feuerwehrfilm _Richtig_absitzen-202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980728"/>
            <a:ext cx="7704856" cy="5778642"/>
          </a:xfrm>
          <a:prstGeom prst="rect">
            <a:avLst/>
          </a:prstGeom>
        </p:spPr>
      </p:pic>
      <p:pic>
        <p:nvPicPr>
          <p:cNvPr id="3" name="Onlinemedien 2" title="Hanseatische FUK Nord - Sicher absitzen">
            <a:hlinkClick r:id="" action="ppaction://media"/>
            <a:extLst>
              <a:ext uri="{FF2B5EF4-FFF2-40B4-BE49-F238E27FC236}">
                <a16:creationId xmlns:a16="http://schemas.microsoft.com/office/drawing/2014/main" id="{01B7A3A9-1950-4071-9DC8-7C175E8E186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11560" y="980728"/>
            <a:ext cx="7704856" cy="5778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Elephant" pitchFamily="18" charset="0"/>
              </a:rPr>
              <a:t>Feuerwehr im Straßenverkehr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DE" dirty="0"/>
              <a:t>„Ankommen statt umkommen“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Ankommen! Nicht umkommen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2088" y="1268760"/>
            <a:ext cx="7308304" cy="5481228"/>
          </a:xfrm>
          <a:prstGeom prst="rect">
            <a:avLst/>
          </a:prstGeom>
        </p:spPr>
      </p:pic>
      <p:pic>
        <p:nvPicPr>
          <p:cNvPr id="4" name="Onlinemedien 3" title="Hanseatische FUK Nord - Ankommen! Nicht umkommen.">
            <a:hlinkClick r:id="" action="ppaction://media"/>
            <a:extLst>
              <a:ext uri="{FF2B5EF4-FFF2-40B4-BE49-F238E27FC236}">
                <a16:creationId xmlns:a16="http://schemas.microsoft.com/office/drawing/2014/main" id="{E1B76ED0-5725-482A-820E-4E6B169B497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792088" y="1268760"/>
            <a:ext cx="7308304" cy="5481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760" y="274638"/>
            <a:ext cx="8892480" cy="1143000"/>
          </a:xfrm>
        </p:spPr>
        <p:txBody>
          <a:bodyPr>
            <a:noAutofit/>
          </a:bodyPr>
          <a:lstStyle/>
          <a:p>
            <a:r>
              <a:rPr lang="de-DE" dirty="0">
                <a:latin typeface="Elephant" pitchFamily="18" charset="0"/>
              </a:rPr>
              <a:t>Feuerwehr im Straßenverkehr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38536"/>
            <a:ext cx="8229600" cy="298092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Sondersignale sind nur bei Rettung von Menschenleben und Störung der öffentlichen Sicherheit und Ordnung einzusetzen</a:t>
            </a:r>
          </a:p>
          <a:p>
            <a:r>
              <a:rPr lang="de-DE" dirty="0">
                <a:solidFill>
                  <a:schemeClr val="tx1"/>
                </a:solidFill>
              </a:rPr>
              <a:t>„Blaulicht ist kein Freibrief!“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638" t="14951" r="28532" b="5499"/>
          <a:stretch>
            <a:fillRect/>
          </a:stretch>
        </p:blipFill>
        <p:spPr bwMode="auto">
          <a:xfrm>
            <a:off x="1835696" y="1321664"/>
            <a:ext cx="5400600" cy="55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de-DE" sz="3600" dirty="0"/>
              <a:t>Sichern von Einsatzstellen auf Straßen außerhalb geschlossener Ortschaften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0060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Elephant" pitchFamily="18" charset="0"/>
              </a:rPr>
              <a:t>Umgang mit Schläuchen und Armaturen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231" t="70894" r="45926" b="5499"/>
          <a:stretch>
            <a:fillRect/>
          </a:stretch>
        </p:blipFill>
        <p:spPr bwMode="auto">
          <a:xfrm>
            <a:off x="179512" y="188640"/>
            <a:ext cx="2304256" cy="282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54981" t="44094" r="33950" b="31297"/>
          <a:stretch>
            <a:fillRect/>
          </a:stretch>
        </p:blipFill>
        <p:spPr bwMode="auto">
          <a:xfrm>
            <a:off x="6444208" y="3645024"/>
            <a:ext cx="241946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 l="42805" t="44094" r="45573" b="30313"/>
          <a:stretch>
            <a:fillRect/>
          </a:stretch>
        </p:blipFill>
        <p:spPr bwMode="auto">
          <a:xfrm>
            <a:off x="251520" y="3816472"/>
            <a:ext cx="2304256" cy="28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 l="54981" t="69687" r="33397" b="5704"/>
          <a:stretch>
            <a:fillRect/>
          </a:stretch>
        </p:blipFill>
        <p:spPr bwMode="auto">
          <a:xfrm>
            <a:off x="3635896" y="4149080"/>
            <a:ext cx="2016224" cy="24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 l="42614" t="19484" r="45573" b="55907"/>
          <a:stretch>
            <a:fillRect/>
          </a:stretch>
        </p:blipFill>
        <p:spPr bwMode="auto">
          <a:xfrm>
            <a:off x="3491880" y="260648"/>
            <a:ext cx="202887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6516216" y="24928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Trupp vorgehen</a:t>
            </a:r>
          </a:p>
        </p:txBody>
      </p:sp>
      <p:pic>
        <p:nvPicPr>
          <p:cNvPr id="12" name="Grafik 11" descr="IMG-20211023-WA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88640"/>
            <a:ext cx="1728192" cy="23042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276</Words>
  <Application>Microsoft Office PowerPoint</Application>
  <PresentationFormat>Bildschirmpräsentation (4:3)</PresentationFormat>
  <Paragraphs>47</Paragraphs>
  <Slides>16</Slides>
  <Notes>0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Elephant</vt:lpstr>
      <vt:lpstr>Lucida Sans Unicode</vt:lpstr>
      <vt:lpstr>Larissa-Design</vt:lpstr>
      <vt:lpstr>Belehrungsmarathon  Sicherheit im Feuerwehrdienst</vt:lpstr>
      <vt:lpstr>Unser Gerätehaus</vt:lpstr>
      <vt:lpstr>Allgemein</vt:lpstr>
      <vt:lpstr>Einsatzablauf</vt:lpstr>
      <vt:lpstr>Absitzen</vt:lpstr>
      <vt:lpstr>Feuerwehr im Straßenverkehr</vt:lpstr>
      <vt:lpstr>Feuerwehr im Straßenverkehr</vt:lpstr>
      <vt:lpstr>Sichern von Einsatzstellen auf Straßen außerhalb geschlossener Ortschaften</vt:lpstr>
      <vt:lpstr>Umgang mit Schläuchen und Armaturen</vt:lpstr>
      <vt:lpstr>Persönliche Schutzausrüstung</vt:lpstr>
      <vt:lpstr>Persönliche Schutzausrüstung-Spezielle Schutzausrüstungen</vt:lpstr>
      <vt:lpstr>Persönliche Schutzausrüstung</vt:lpstr>
      <vt:lpstr>Altes raus, statt Krankenhaus!</vt:lpstr>
      <vt:lpstr>Umgang mit der Motorsäge</vt:lpstr>
      <vt:lpstr>Zusammenfassung</vt:lpstr>
      <vt:lpstr>PowerPoint-Präsentation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Belehrungsmarathon  Sicherheit im Feuerwehrdienst</dc:title>
  <dc:creator>Karina</dc:creator>
  <cp:lastModifiedBy>Karsten Kuka</cp:lastModifiedBy>
  <cp:revision>182</cp:revision>
  <dcterms:created xsi:type="dcterms:W3CDTF">2022-01-02T11:43:55Z</dcterms:created>
  <dcterms:modified xsi:type="dcterms:W3CDTF">2022-03-27T09:29:37Z</dcterms:modified>
</cp:coreProperties>
</file>